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84955" y="6159400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SNAREs only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55471" y="6159400"/>
            <a:ext cx="2006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1 µM </a:t>
            </a:r>
            <a:r>
              <a:rPr lang="el-GR" sz="3200" dirty="0">
                <a:solidFill>
                  <a:schemeClr val="bg1"/>
                </a:solidFill>
              </a:rPr>
              <a:t>α</a:t>
            </a:r>
            <a:r>
              <a:rPr lang="en-US" sz="3200" dirty="0">
                <a:solidFill>
                  <a:schemeClr val="bg1"/>
                </a:solidFill>
              </a:rPr>
              <a:t>-</a:t>
            </a:r>
            <a:r>
              <a:rPr lang="en-US" sz="3200" dirty="0" err="1">
                <a:solidFill>
                  <a:schemeClr val="bg1"/>
                </a:solidFill>
              </a:rPr>
              <a:t>syn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2022" y="6141814"/>
            <a:ext cx="2201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10 µM </a:t>
            </a:r>
            <a:r>
              <a:rPr lang="el-GR" sz="3200" dirty="0">
                <a:solidFill>
                  <a:schemeClr val="bg1"/>
                </a:solidFill>
              </a:rPr>
              <a:t>α</a:t>
            </a:r>
            <a:r>
              <a:rPr lang="en-US" sz="3200" dirty="0">
                <a:solidFill>
                  <a:schemeClr val="bg1"/>
                </a:solidFill>
              </a:rPr>
              <a:t>-</a:t>
            </a:r>
            <a:r>
              <a:rPr lang="en-US" sz="3200" dirty="0" err="1">
                <a:solidFill>
                  <a:schemeClr val="bg1"/>
                </a:solidFill>
              </a:rPr>
              <a:t>syn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6" name="20180312_A09_v(no syt1, aS 0.0 uM, dilut 0500)_t(aS 0.0 u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8834" y="1485581"/>
            <a:ext cx="2286159" cy="4572318"/>
          </a:xfrm>
          <a:prstGeom prst="rect">
            <a:avLst/>
          </a:prstGeom>
        </p:spPr>
      </p:pic>
      <p:pic>
        <p:nvPicPr>
          <p:cNvPr id="7" name="20180312_A02_v(no syt1, aS 2.5 uM, dilut 0500)_t(aS 2.5 uM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15438" y="1485581"/>
            <a:ext cx="2286159" cy="4572318"/>
          </a:xfrm>
          <a:prstGeom prst="rect">
            <a:avLst/>
          </a:prstGeom>
        </p:spPr>
      </p:pic>
      <p:pic>
        <p:nvPicPr>
          <p:cNvPr id="8" name="20180312_A04_v(no syt1, aS 10.0 uM, dilut 0500)_t(aS 10.0 uM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89323" y="1485581"/>
            <a:ext cx="2286159" cy="4572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559" y="365125"/>
            <a:ext cx="1074563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Single Round of Size Exclusion Chromatography</a:t>
            </a:r>
          </a:p>
        </p:txBody>
      </p:sp>
    </p:spTree>
    <p:extLst>
      <p:ext uri="{BB962C8B-B14F-4D97-AF65-F5344CB8AC3E}">
        <p14:creationId xmlns:p14="http://schemas.microsoft.com/office/powerpoint/2010/main" val="3123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Single Round of Size Exclusion Chromatography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18</cp:revision>
  <dcterms:created xsi:type="dcterms:W3CDTF">2013-07-15T20:26:40Z</dcterms:created>
  <dcterms:modified xsi:type="dcterms:W3CDTF">2019-03-30T22:24:24Z</dcterms:modified>
</cp:coreProperties>
</file>